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282" r:id="rId3"/>
    <p:sldId id="283" r:id="rId4"/>
    <p:sldId id="284" r:id="rId5"/>
    <p:sldId id="285" r:id="rId6"/>
    <p:sldId id="28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E06CE-F9C8-433D-9417-68FC787688A7}" v="9" dt="2019-11-07T14:37:06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3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4B8E06CE-F9C8-433D-9417-68FC787688A7}"/>
    <pc:docChg chg="custSel delSld modSld">
      <pc:chgData name="Sarina van Vlimmeren" userId="b80461ae892c3254" providerId="LiveId" clId="{4B8E06CE-F9C8-433D-9417-68FC787688A7}" dt="2019-11-07T14:39:33.746" v="78"/>
      <pc:docMkLst>
        <pc:docMk/>
      </pc:docMkLst>
      <pc:sldChg chg="addSp modSp modAnim">
        <pc:chgData name="Sarina van Vlimmeren" userId="b80461ae892c3254" providerId="LiveId" clId="{4B8E06CE-F9C8-433D-9417-68FC787688A7}" dt="2019-11-07T14:38:35.873" v="64"/>
        <pc:sldMkLst>
          <pc:docMk/>
          <pc:sldMk cId="3410785510" sldId="281"/>
        </pc:sldMkLst>
        <pc:spChg chg="mod">
          <ac:chgData name="Sarina van Vlimmeren" userId="b80461ae892c3254" providerId="LiveId" clId="{4B8E06CE-F9C8-433D-9417-68FC787688A7}" dt="2019-11-07T14:33:44.610" v="31" actId="1076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4B8E06CE-F9C8-433D-9417-68FC787688A7}" dt="2019-11-07T14:33:55.365" v="33" actId="1076"/>
          <ac:picMkLst>
            <pc:docMk/>
            <pc:sldMk cId="3410785510" sldId="281"/>
            <ac:picMk id="4" creationId="{2C7A9B75-A8FE-457D-99D6-A7E2D3BFA24D}"/>
          </ac:picMkLst>
        </pc:picChg>
      </pc:sldChg>
      <pc:sldChg chg="addSp modSp modAnim">
        <pc:chgData name="Sarina van Vlimmeren" userId="b80461ae892c3254" providerId="LiveId" clId="{4B8E06CE-F9C8-433D-9417-68FC787688A7}" dt="2019-11-07T14:38:44.279" v="68"/>
        <pc:sldMkLst>
          <pc:docMk/>
          <pc:sldMk cId="2914391401" sldId="282"/>
        </pc:sldMkLst>
        <pc:spChg chg="mod">
          <ac:chgData name="Sarina van Vlimmeren" userId="b80461ae892c3254" providerId="LiveId" clId="{4B8E06CE-F9C8-433D-9417-68FC787688A7}" dt="2019-11-07T14:34:04.663" v="34" actId="1076"/>
          <ac:spMkLst>
            <pc:docMk/>
            <pc:sldMk cId="2914391401" sldId="282"/>
            <ac:spMk id="2" creationId="{00000000-0000-0000-0000-000000000000}"/>
          </ac:spMkLst>
        </pc:spChg>
        <pc:picChg chg="add mod">
          <ac:chgData name="Sarina van Vlimmeren" userId="b80461ae892c3254" providerId="LiveId" clId="{4B8E06CE-F9C8-433D-9417-68FC787688A7}" dt="2019-11-07T14:34:14.754" v="36" actId="14100"/>
          <ac:picMkLst>
            <pc:docMk/>
            <pc:sldMk cId="2914391401" sldId="282"/>
            <ac:picMk id="4" creationId="{E7DCE0A0-78FA-4307-9F68-9D997DABF16D}"/>
          </ac:picMkLst>
        </pc:picChg>
        <pc:picChg chg="add mod">
          <ac:chgData name="Sarina van Vlimmeren" userId="b80461ae892c3254" providerId="LiveId" clId="{4B8E06CE-F9C8-433D-9417-68FC787688A7}" dt="2019-11-07T14:34:28.896" v="38" actId="14100"/>
          <ac:picMkLst>
            <pc:docMk/>
            <pc:sldMk cId="2914391401" sldId="282"/>
            <ac:picMk id="8" creationId="{9E195724-EF65-4B86-BBC6-67EB92CA530B}"/>
          </ac:picMkLst>
        </pc:picChg>
      </pc:sldChg>
      <pc:sldChg chg="addSp modSp modAnim">
        <pc:chgData name="Sarina van Vlimmeren" userId="b80461ae892c3254" providerId="LiveId" clId="{4B8E06CE-F9C8-433D-9417-68FC787688A7}" dt="2019-11-07T14:39:17.578" v="72"/>
        <pc:sldMkLst>
          <pc:docMk/>
          <pc:sldMk cId="54071254" sldId="284"/>
        </pc:sldMkLst>
        <pc:spChg chg="mod">
          <ac:chgData name="Sarina van Vlimmeren" userId="b80461ae892c3254" providerId="LiveId" clId="{4B8E06CE-F9C8-433D-9417-68FC787688A7}" dt="2019-11-07T14:34:45.525" v="40" actId="14100"/>
          <ac:spMkLst>
            <pc:docMk/>
            <pc:sldMk cId="54071254" sldId="284"/>
            <ac:spMk id="2" creationId="{00000000-0000-0000-0000-000000000000}"/>
          </ac:spMkLst>
        </pc:spChg>
        <pc:picChg chg="add mod">
          <ac:chgData name="Sarina van Vlimmeren" userId="b80461ae892c3254" providerId="LiveId" clId="{4B8E06CE-F9C8-433D-9417-68FC787688A7}" dt="2019-11-07T14:34:55.775" v="43" actId="14100"/>
          <ac:picMkLst>
            <pc:docMk/>
            <pc:sldMk cId="54071254" sldId="284"/>
            <ac:picMk id="4" creationId="{7277C637-B04E-4525-B166-5E52AD3FF6D3}"/>
          </ac:picMkLst>
        </pc:picChg>
        <pc:picChg chg="add mod">
          <ac:chgData name="Sarina van Vlimmeren" userId="b80461ae892c3254" providerId="LiveId" clId="{4B8E06CE-F9C8-433D-9417-68FC787688A7}" dt="2019-11-07T14:35:04.037" v="45" actId="14100"/>
          <ac:picMkLst>
            <pc:docMk/>
            <pc:sldMk cId="54071254" sldId="284"/>
            <ac:picMk id="8" creationId="{00C96C94-A2E7-4980-8F6B-1DD2BFC56203}"/>
          </ac:picMkLst>
        </pc:picChg>
      </pc:sldChg>
      <pc:sldChg chg="addSp modSp modAnim">
        <pc:chgData name="Sarina van Vlimmeren" userId="b80461ae892c3254" providerId="LiveId" clId="{4B8E06CE-F9C8-433D-9417-68FC787688A7}" dt="2019-11-07T14:39:27.486" v="76"/>
        <pc:sldMkLst>
          <pc:docMk/>
          <pc:sldMk cId="2417622429" sldId="285"/>
        </pc:sldMkLst>
        <pc:spChg chg="mod">
          <ac:chgData name="Sarina van Vlimmeren" userId="b80461ae892c3254" providerId="LiveId" clId="{4B8E06CE-F9C8-433D-9417-68FC787688A7}" dt="2019-11-07T14:35:14.580" v="46" actId="1076"/>
          <ac:spMkLst>
            <pc:docMk/>
            <pc:sldMk cId="2417622429" sldId="285"/>
            <ac:spMk id="3" creationId="{00000000-0000-0000-0000-000000000000}"/>
          </ac:spMkLst>
        </pc:spChg>
        <pc:picChg chg="add mod">
          <ac:chgData name="Sarina van Vlimmeren" userId="b80461ae892c3254" providerId="LiveId" clId="{4B8E06CE-F9C8-433D-9417-68FC787688A7}" dt="2019-11-07T14:35:56.278" v="53" actId="14100"/>
          <ac:picMkLst>
            <pc:docMk/>
            <pc:sldMk cId="2417622429" sldId="285"/>
            <ac:picMk id="4" creationId="{9EC254D0-292B-41F3-825A-96C527F8AFC2}"/>
          </ac:picMkLst>
        </pc:picChg>
        <pc:picChg chg="add mod">
          <ac:chgData name="Sarina van Vlimmeren" userId="b80461ae892c3254" providerId="LiveId" clId="{4B8E06CE-F9C8-433D-9417-68FC787688A7}" dt="2019-11-07T14:35:25.641" v="48" actId="14100"/>
          <ac:picMkLst>
            <pc:docMk/>
            <pc:sldMk cId="2417622429" sldId="285"/>
            <ac:picMk id="8" creationId="{C0AC0027-ACEB-4A7B-BD00-7BEEBF20BCB5}"/>
          </ac:picMkLst>
        </pc:picChg>
      </pc:sldChg>
      <pc:sldChg chg="addSp delSp modSp modAnim">
        <pc:chgData name="Sarina van Vlimmeren" userId="b80461ae892c3254" providerId="LiveId" clId="{4B8E06CE-F9C8-433D-9417-68FC787688A7}" dt="2019-11-07T14:39:33.746" v="78"/>
        <pc:sldMkLst>
          <pc:docMk/>
          <pc:sldMk cId="199053051" sldId="286"/>
        </pc:sldMkLst>
        <pc:spChg chg="mod">
          <ac:chgData name="Sarina van Vlimmeren" userId="b80461ae892c3254" providerId="LiveId" clId="{4B8E06CE-F9C8-433D-9417-68FC787688A7}" dt="2019-11-07T14:37:22.989" v="59" actId="14100"/>
          <ac:spMkLst>
            <pc:docMk/>
            <pc:sldMk cId="199053051" sldId="286"/>
            <ac:spMk id="2" creationId="{00000000-0000-0000-0000-000000000000}"/>
          </ac:spMkLst>
        </pc:spChg>
        <pc:picChg chg="add del mod">
          <ac:chgData name="Sarina van Vlimmeren" userId="b80461ae892c3254" providerId="LiveId" clId="{4B8E06CE-F9C8-433D-9417-68FC787688A7}" dt="2019-11-07T14:36:55.466" v="54" actId="478"/>
          <ac:picMkLst>
            <pc:docMk/>
            <pc:sldMk cId="199053051" sldId="286"/>
            <ac:picMk id="4" creationId="{9D9D383D-F928-46E7-A214-3F7AC651B123}"/>
          </ac:picMkLst>
        </pc:picChg>
        <pc:picChg chg="add mod">
          <ac:chgData name="Sarina van Vlimmeren" userId="b80461ae892c3254" providerId="LiveId" clId="{4B8E06CE-F9C8-433D-9417-68FC787688A7}" dt="2019-11-07T14:37:12.970" v="58" actId="1076"/>
          <ac:picMkLst>
            <pc:docMk/>
            <pc:sldMk cId="199053051" sldId="286"/>
            <ac:picMk id="8" creationId="{D810FDA3-7F05-4B81-B752-3514BB2CAD30}"/>
          </ac:picMkLst>
        </pc:picChg>
      </pc:sldChg>
      <pc:sldChg chg="modSp del">
        <pc:chgData name="Sarina van Vlimmeren" userId="b80461ae892c3254" providerId="LiveId" clId="{4B8E06CE-F9C8-433D-9417-68FC787688A7}" dt="2019-11-07T14:38:24.910" v="62" actId="2696"/>
        <pc:sldMkLst>
          <pc:docMk/>
          <pc:sldMk cId="2433383115" sldId="287"/>
        </pc:sldMkLst>
        <pc:spChg chg="mod">
          <ac:chgData name="Sarina van Vlimmeren" userId="b80461ae892c3254" providerId="LiveId" clId="{4B8E06CE-F9C8-433D-9417-68FC787688A7}" dt="2019-11-07T14:38:18.964" v="61" actId="6549"/>
          <ac:spMkLst>
            <pc:docMk/>
            <pc:sldMk cId="2433383115" sldId="28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7-11-2019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470621" y="862504"/>
            <a:ext cx="5382940" cy="4205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Solvabiliteit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mate waarin een onderneming in staat is haar schulden op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korte en op lange termijn te voldoen.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7A9B75-A8FE-457D-99D6-A7E2D3BFA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16" y="1716060"/>
            <a:ext cx="4618211" cy="31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27616" y="914091"/>
            <a:ext cx="81123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Going concern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uitgangspunt dat de onderneming ook in de toekomst blijft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bestaan.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hand, vasthouden, man&#10;&#10;Automatisch gegenereerde beschrijving">
            <a:extLst>
              <a:ext uri="{FF2B5EF4-FFF2-40B4-BE49-F238E27FC236}">
                <a16:creationId xmlns:a16="http://schemas.microsoft.com/office/drawing/2014/main" id="{E7DCE0A0-78FA-4307-9F68-9D997DABF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82" y="3130082"/>
            <a:ext cx="3452276" cy="2823962"/>
          </a:xfrm>
          <a:prstGeom prst="rect">
            <a:avLst/>
          </a:prstGeom>
        </p:spPr>
      </p:pic>
      <p:pic>
        <p:nvPicPr>
          <p:cNvPr id="8" name="Afbeelding 7" descr="Afbeelding met zwemmen, man, vasthouden, tafel&#10;&#10;Automatisch gegenereerde beschrijving">
            <a:extLst>
              <a:ext uri="{FF2B5EF4-FFF2-40B4-BE49-F238E27FC236}">
                <a16:creationId xmlns:a16="http://schemas.microsoft.com/office/drawing/2014/main" id="{9E195724-EF65-4B86-BBC6-67EB92CA5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61" y="3158516"/>
            <a:ext cx="4192821" cy="28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24643" y="1404168"/>
            <a:ext cx="936129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Solvabiliteitspercentages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 </a:t>
            </a:r>
          </a:p>
          <a:p>
            <a:pPr lvl="0">
              <a:lnSpc>
                <a:spcPct val="115000"/>
              </a:lnSpc>
            </a:pPr>
            <a:r>
              <a:rPr lang="nl-NL" sz="4000" u="sng" dirty="0">
                <a:latin typeface="Calibri" panose="020F0502020204030204" pitchFamily="34" charset="0"/>
                <a:ea typeface="Calibri"/>
                <a:cs typeface="Times New Roman"/>
              </a:rPr>
              <a:t>totaal vermogen     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6000" baseline="-3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MathematicalPi-One"/>
              </a:rPr>
              <a:t>x</a:t>
            </a:r>
            <a:r>
              <a:rPr lang="nl-NL" sz="4000" baseline="-3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MathematicalPi-One"/>
              </a:rPr>
              <a:t> </a:t>
            </a:r>
            <a:r>
              <a:rPr lang="nl-NL" sz="6000" baseline="-3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100% =TV/VV x 100%</a:t>
            </a:r>
            <a:endParaRPr lang="nl-NL" sz="6000" baseline="-3000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6000" baseline="2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vreemd vermogen</a:t>
            </a:r>
          </a:p>
          <a:p>
            <a:pPr lvl="0">
              <a:lnSpc>
                <a:spcPct val="115000"/>
              </a:lnSpc>
            </a:pPr>
            <a:r>
              <a:rPr lang="nl-NL" sz="4000" u="sng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eigen vermogen      </a:t>
            </a:r>
            <a:r>
              <a:rPr lang="nl-NL" sz="4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6000" baseline="-3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MathematicalPi-One"/>
              </a:rPr>
              <a:t>x</a:t>
            </a:r>
            <a:r>
              <a:rPr lang="nl-NL" sz="4000" baseline="-3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MathematicalPi-One"/>
              </a:rPr>
              <a:t> </a:t>
            </a:r>
            <a:r>
              <a:rPr lang="nl-NL" sz="6000" baseline="-3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100% =EV/VV x 100%</a:t>
            </a:r>
            <a:endParaRPr lang="nl-NL" sz="6000" baseline="-30000" dirty="0">
              <a:solidFill>
                <a:prstClr val="black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en-US" sz="6000" baseline="20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vreemd vermogen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6000" baseline="20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Univers"/>
            </a:endParaRPr>
          </a:p>
        </p:txBody>
      </p:sp>
    </p:spTree>
    <p:extLst>
      <p:ext uri="{BB962C8B-B14F-4D97-AF65-F5344CB8AC3E}">
        <p14:creationId xmlns:p14="http://schemas.microsoft.com/office/powerpoint/2010/main" val="18216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574800" y="892115"/>
            <a:ext cx="83859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Liquidatiewaarde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bedrag dat de activa bij liquidatie opbrengen.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buiten, weg, gebouw, straat&#10;&#10;Automatisch gegenereerde beschrijving">
            <a:extLst>
              <a:ext uri="{FF2B5EF4-FFF2-40B4-BE49-F238E27FC236}">
                <a16:creationId xmlns:a16="http://schemas.microsoft.com/office/drawing/2014/main" id="{7277C637-B04E-4525-B166-5E52AD3FF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54" y="3108106"/>
            <a:ext cx="4062521" cy="2713765"/>
          </a:xfrm>
          <a:prstGeom prst="rect">
            <a:avLst/>
          </a:prstGeom>
        </p:spPr>
      </p:pic>
      <p:pic>
        <p:nvPicPr>
          <p:cNvPr id="8" name="Afbeelding 7" descr="Afbeelding met gebouw, binnen, tafel, kamer&#10;&#10;Automatisch gegenereerde beschrijving">
            <a:extLst>
              <a:ext uri="{FF2B5EF4-FFF2-40B4-BE49-F238E27FC236}">
                <a16:creationId xmlns:a16="http://schemas.microsoft.com/office/drawing/2014/main" id="{00C96C94-A2E7-4980-8F6B-1DD2BFC56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30" y="3108106"/>
            <a:ext cx="4062521" cy="27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710865" y="894078"/>
            <a:ext cx="742070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Groei onderneming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aantrekken van vermogen kan invloed hebben op de solvabiliteit.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man, venster, vasthouden&#10;&#10;Automatisch gegenereerde beschrijving">
            <a:extLst>
              <a:ext uri="{FF2B5EF4-FFF2-40B4-BE49-F238E27FC236}">
                <a16:creationId xmlns:a16="http://schemas.microsoft.com/office/drawing/2014/main" id="{9EC254D0-292B-41F3-825A-96C527F8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2" y="3213718"/>
            <a:ext cx="5310228" cy="2655114"/>
          </a:xfrm>
          <a:prstGeom prst="rect">
            <a:avLst/>
          </a:prstGeom>
        </p:spPr>
      </p:pic>
      <p:pic>
        <p:nvPicPr>
          <p:cNvPr id="8" name="Afbeelding 7" descr="Afbeelding met buiten, mensen, groot, vliegen&#10;&#10;Automatisch gegenereerde beschrijving">
            <a:extLst>
              <a:ext uri="{FF2B5EF4-FFF2-40B4-BE49-F238E27FC236}">
                <a16:creationId xmlns:a16="http://schemas.microsoft.com/office/drawing/2014/main" id="{C0AC0027-ACEB-4A7B-BD00-7BEEBF20B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64" y="3048000"/>
            <a:ext cx="4032987" cy="30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72896" y="1291760"/>
            <a:ext cx="5311062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Solvabiliteitseis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Deze geeft aan welk deel van het totale vermogen maximaal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mag bestaan uit vreemd vermogen.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810FDA3-7F05-4B81-B752-3514BB2CA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58" y="1493082"/>
            <a:ext cx="3981450" cy="35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B33ABB-DB21-418B-A314-6FD1030E9D04}"/>
</file>

<file path=customXml/itemProps2.xml><?xml version="1.0" encoding="utf-8"?>
<ds:datastoreItem xmlns:ds="http://schemas.openxmlformats.org/officeDocument/2006/customXml" ds:itemID="{BCEDF92F-B698-4190-BE97-5750928979F5}"/>
</file>

<file path=customXml/itemProps3.xml><?xml version="1.0" encoding="utf-8"?>
<ds:datastoreItem xmlns:ds="http://schemas.openxmlformats.org/officeDocument/2006/customXml" ds:itemID="{82DBFFC7-2C73-48C8-824C-C277B5C8B24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Breedbeeld</PresentationFormat>
  <Paragraphs>21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47</cp:revision>
  <dcterms:created xsi:type="dcterms:W3CDTF">2014-08-25T22:47:39Z</dcterms:created>
  <dcterms:modified xsi:type="dcterms:W3CDTF">2019-11-07T14:39:34Z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